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62" d="100"/>
          <a:sy n="62" d="100"/>
        </p:scale>
        <p:origin x="828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FDF9887-8AED-5FA6-F50C-EC091802C1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EC914FCA-978D-7904-7A5D-CE33355266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61AEC57-D5F7-8226-E09F-C0F9561A04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D93D0-ADB0-4CD3-B0F9-2F7FC2DDEC7B}" type="datetimeFigureOut">
              <a:rPr kumimoji="1" lang="ja-JP" altLang="en-US" smtClean="0"/>
              <a:t>2026/9/12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7767BAD-5061-843C-26D6-189F4ADFD3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30A4016-0ADC-45CD-4A83-B34F29A6F7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7B2E7-C6D6-4192-A303-58552AE250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347703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BDBC9FD-2E04-1DA4-ED47-B3FA5E95B2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CD4623B8-D6CC-A6FD-A63F-8B5955700F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922D838-51BE-D2AF-1E00-A6400D4076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D93D0-ADB0-4CD3-B0F9-2F7FC2DDEC7B}" type="datetimeFigureOut">
              <a:rPr kumimoji="1" lang="ja-JP" altLang="en-US" smtClean="0"/>
              <a:t>2026/9/12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9B983AE-EF4F-A507-FAF3-D1B53818BD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FAA7C06-2DB5-65FB-3E24-C8A9051333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7B2E7-C6D6-4192-A303-58552AE250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531791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6C4208C2-EB9B-D53E-DB18-3170B243527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B0931450-0810-7A7D-DA8E-4F1F007E92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5A3535B-B729-909B-74BB-7B08B8A49C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D93D0-ADB0-4CD3-B0F9-2F7FC2DDEC7B}" type="datetimeFigureOut">
              <a:rPr kumimoji="1" lang="ja-JP" altLang="en-US" smtClean="0"/>
              <a:t>2026/9/12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88640B8-6A75-7C9B-0F65-F545A222B2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10D3ACD-B365-99DF-FFD3-0C91F77F84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7B2E7-C6D6-4192-A303-58552AE250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272724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F38E954-FD93-F14F-7153-75BEDCC8DC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CC2DEA52-37AC-4B89-BE1D-83982FF1A3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D3420E1-D53A-8EB8-E993-54CDB806AA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D93D0-ADB0-4CD3-B0F9-2F7FC2DDEC7B}" type="datetimeFigureOut">
              <a:rPr kumimoji="1" lang="ja-JP" altLang="en-US" smtClean="0"/>
              <a:t>2026/9/12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EC983F4-398C-6F30-18D4-6B3B3BDA18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CCCD0D8-4D98-5126-9306-A428F6D16B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7B2E7-C6D6-4192-A303-58552AE250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75125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6863A2D-8EDC-6349-1244-8063E3F5C4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A0097A0-DFCA-3F75-459A-B89FE3D22B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1DAA1CA-BFA7-5229-3CC3-C059FA5AEF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D93D0-ADB0-4CD3-B0F9-2F7FC2DDEC7B}" type="datetimeFigureOut">
              <a:rPr kumimoji="1" lang="ja-JP" altLang="en-US" smtClean="0"/>
              <a:t>2026/9/12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8CEE7A0-BC9A-A8AB-989A-E83EB35203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8B38FA0-3812-0F72-570C-68035901A9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7B2E7-C6D6-4192-A303-58552AE250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027204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BAE0213-6063-A039-FBA6-E7DFBE8BA7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FB5877B-6E8E-D50B-2490-45DD96CD05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56E39545-B3D6-80B7-48C6-5BA058DED3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EA9775DD-514B-AB34-3A5F-9E828F9887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D93D0-ADB0-4CD3-B0F9-2F7FC2DDEC7B}" type="datetimeFigureOut">
              <a:rPr kumimoji="1" lang="ja-JP" altLang="en-US" smtClean="0"/>
              <a:t>2026/9/12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C5AC507-9587-6DB0-BD10-E552DF3830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1EB2BCD3-9CEB-347C-648D-74B89FA95B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7B2E7-C6D6-4192-A303-58552AE250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756887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0C13787-BE28-F6FD-8755-FFDEF2D538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DD819B1A-62B5-8F29-FFBE-7145C75B76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559FB8E3-58B1-2F15-E136-E47FF42F02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662B7EE1-9243-9380-C453-4890D0BEA74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0CA82621-89AE-658A-4619-2A07338ECE8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28FBBA8F-83C4-67C0-2F21-C794AD1750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D93D0-ADB0-4CD3-B0F9-2F7FC2DDEC7B}" type="datetimeFigureOut">
              <a:rPr kumimoji="1" lang="ja-JP" altLang="en-US" smtClean="0"/>
              <a:t>2026/9/12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C99A9B42-2EB6-FF72-E20B-3719447086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609FE225-8AE5-A123-B21A-7E3A2A847C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7B2E7-C6D6-4192-A303-58552AE250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582870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C694D56-6D76-27AA-6B7C-E46F655AA5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6E5C9F3E-2CCB-A3EC-4A59-F58289F727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D93D0-ADB0-4CD3-B0F9-2F7FC2DDEC7B}" type="datetimeFigureOut">
              <a:rPr kumimoji="1" lang="ja-JP" altLang="en-US" smtClean="0"/>
              <a:t>2026/9/12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8E08EF0E-43A1-B8FC-9243-2EA0E0CB06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500C8BAA-6414-01FD-5F6A-2F6EAA5C0B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7B2E7-C6D6-4192-A303-58552AE250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392478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D7F87F15-CFD3-8C71-7DBB-62F60F869F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D93D0-ADB0-4CD3-B0F9-2F7FC2DDEC7B}" type="datetimeFigureOut">
              <a:rPr kumimoji="1" lang="ja-JP" altLang="en-US" smtClean="0"/>
              <a:t>2026/9/12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D2FBCBEA-44CD-C29A-2B64-5F3D906752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3A0A2DC-7FB9-34B1-4107-7AB8B1C685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7B2E7-C6D6-4192-A303-58552AE250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2829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E5552D8-A5AB-80B8-65D9-D21DB1CCCB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C91DFF5B-7F51-7F90-6C5A-9C55F24038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0880E87E-21BA-3260-7E15-249C071C0A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B877F60B-E8F1-556A-94F3-0B4C67D849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D93D0-ADB0-4CD3-B0F9-2F7FC2DDEC7B}" type="datetimeFigureOut">
              <a:rPr kumimoji="1" lang="ja-JP" altLang="en-US" smtClean="0"/>
              <a:t>2026/9/12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85ED4FC-CA46-B22E-F6D8-1A99745FFD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AA599FB1-62E3-C23D-95FC-C1781842C7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7B2E7-C6D6-4192-A303-58552AE250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03973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5C05266-4900-87F4-3CD5-A770DB7234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1D68F025-73AF-352F-8C40-E52C3DB9100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3810284-55AE-6E8A-94A4-98F0E63058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1F2D54CA-1D0B-5542-2A78-504F5EB399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D93D0-ADB0-4CD3-B0F9-2F7FC2DDEC7B}" type="datetimeFigureOut">
              <a:rPr kumimoji="1" lang="ja-JP" altLang="en-US" smtClean="0"/>
              <a:t>2026/9/12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835580BB-DAE6-5D92-B400-3EF660D386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FD0F202B-1662-EA33-4CE9-DBCF18E349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7B2E7-C6D6-4192-A303-58552AE250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396626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B021A0B0-F3B1-96BF-F41E-D56CBE22FD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FC3AAC7-9F02-7BA5-DAA2-EDD11E344C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AAB6673-8FEF-E9D5-EFD0-BB052306BAF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4D93D0-ADB0-4CD3-B0F9-2F7FC2DDEC7B}" type="datetimeFigureOut">
              <a:rPr kumimoji="1" lang="ja-JP" altLang="en-US" smtClean="0"/>
              <a:t>2026/9/12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F752888-C2B8-1450-B4C5-E1011E290E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657056C-1761-018B-B86B-BEEB3709AC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37B2E7-C6D6-4192-A303-58552AE250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766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E9CF9E03-257E-4DF4-8028-0FC171AED7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9396" y="883578"/>
            <a:ext cx="8648161" cy="5024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831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ワイド画面</PresentationFormat>
  <Paragraphs>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游ゴシック</vt:lpstr>
      <vt:lpstr>游ゴシック Light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太郎 河野</dc:creator>
  <cp:lastModifiedBy>太郎 河野</cp:lastModifiedBy>
  <cp:revision>2</cp:revision>
  <dcterms:created xsi:type="dcterms:W3CDTF">2026-09-12T12:58:33Z</dcterms:created>
  <dcterms:modified xsi:type="dcterms:W3CDTF">2026-09-12T12:59:51Z</dcterms:modified>
</cp:coreProperties>
</file>