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太郎 河野" userId="e0d413de6e41fc52" providerId="LiveId" clId="{38131FE6-14C9-415D-A3CB-65E4EA099E94}"/>
    <pc:docChg chg="delSld">
      <pc:chgData name="太郎 河野" userId="e0d413de6e41fc52" providerId="LiveId" clId="{38131FE6-14C9-415D-A3CB-65E4EA099E94}" dt="2026-09-12T13:02:37.380" v="0" actId="47"/>
      <pc:docMkLst>
        <pc:docMk/>
      </pc:docMkLst>
      <pc:sldChg chg="del">
        <pc:chgData name="太郎 河野" userId="e0d413de6e41fc52" providerId="LiveId" clId="{38131FE6-14C9-415D-A3CB-65E4EA099E94}" dt="2026-09-12T13:02:37.380" v="0" actId="47"/>
        <pc:sldMkLst>
          <pc:docMk/>
          <pc:sldMk cId="53705543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37B0CF-C503-EBE6-9742-24423C4993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42F203C-0026-A998-6264-3A0D23F38E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A8B5DD-FF6F-3A0B-E691-BE3081352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B69A-077D-4EC7-B562-D64538B48924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ADD9AF-A65C-3B33-0924-9D21A4825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C8B22E6-80E7-1946-A665-BB9F406C2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7169-CD8F-4B54-921E-54D3B5DBAA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0250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9257FD-9636-06B0-A6E9-EAEBB32D5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85452C1-73E7-1CB5-E7D2-643714763B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45859B-8DFD-9D31-3331-02D88475D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B69A-077D-4EC7-B562-D64538B48924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578044-2B35-0EDC-2947-A126A2B90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6B70DB0-F16D-B74C-5DD8-2E17127DB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7169-CD8F-4B54-921E-54D3B5DBAA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4474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CD1751B-F30A-E13F-9315-6A4BA7777A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42F6010-215B-675A-EB81-FB56AC874C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F2BEA7-B525-0E78-A78B-B599F4660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B69A-077D-4EC7-B562-D64538B48924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A202161-79FA-D5A2-2BEA-63188DD99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EFA50C3-307F-F3DD-60B4-6299AD9BE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7169-CD8F-4B54-921E-54D3B5DBAA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8246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BDD59E-0883-A0AA-EFA9-35066F63C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51E63C4-E6A6-90AB-BB12-D92B15819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2D63729-3EA8-5305-3C86-0EF02E5C9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B69A-077D-4EC7-B562-D64538B48924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D95914-1882-5FC4-465B-A209BEBF5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D8589F-6D8B-1D88-CBAA-5279550D2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7169-CD8F-4B54-921E-54D3B5DBAA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4087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69CE7D-B403-DD05-DCA7-69117C98E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A9C9B03-BA39-4746-A32A-1B4591FB9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4291C6D-8ED7-9226-8613-B028A66C6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B69A-077D-4EC7-B562-D64538B48924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28128C-B253-19F8-5632-D5797AA4C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FA553C0-3C75-9358-103B-AA31EBB35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7169-CD8F-4B54-921E-54D3B5DBAA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131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7F31EE-BA71-4C58-38BE-2DFD60FB6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4FD4EFE-8E98-1350-3F50-52F76C4BB0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7744999-061E-6C44-C5F3-41E745358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7ABBFA2-3AD5-B075-95A0-87544122C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B69A-077D-4EC7-B562-D64538B48924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AFCC3DE-AC41-2DF0-F6EA-5D0A3CC5C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1BBAC1E-7F81-B88C-712A-D49A35F8E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7169-CD8F-4B54-921E-54D3B5DBAA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0183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E06AFD-17FF-84C5-C1E2-F6BCB146A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06FACB7-DEE9-228C-7EFA-D7A00FDE5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C7F529B-AEF5-1EC3-ED0B-A6153C8F4A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480C118-DAA6-82D8-3DE8-6CD5FC37A8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7FB5EF6-61AA-74C1-914B-22D4CCF1F1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2E5D133-93AC-67F6-4148-D5AFEC79E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B69A-077D-4EC7-B562-D64538B48924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5F204FA-A0FD-E40E-FFBD-5E4208461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F1B9037-9143-512D-75CC-68801F40B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7169-CD8F-4B54-921E-54D3B5DBAA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034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F6C38F-7F80-59D6-D82B-89924BF24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428EDB5-C11E-ACFF-9762-8A1A81C64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B69A-077D-4EC7-B562-D64538B48924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86A7188-9931-9961-61E1-9E8BE52EE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1B361C4-C78F-AF00-2870-BA9C85950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7169-CD8F-4B54-921E-54D3B5DBAA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9322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80DC5BA-A9A1-6C20-1ED6-ADEAA9A21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B69A-077D-4EC7-B562-D64538B48924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0E26D2A-9DA4-2EF6-4ED9-2CD8C075B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A00D26-4A38-7B2D-B71D-F7FCB7559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7169-CD8F-4B54-921E-54D3B5DBAA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9960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0AB8AF-EC75-655C-FD67-CE1862A5A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62918B0-84F7-7C27-9A1E-48175049E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2A1E769-49EE-4B52-0508-AADC10BB6B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1380435-A060-D7A2-6199-EF78A3A4F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B69A-077D-4EC7-B562-D64538B48924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83EDF30-7DBB-1C5E-40B5-EBB31DBD5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1AB263B-FEB9-F3CF-BD00-4C7DE41EF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7169-CD8F-4B54-921E-54D3B5DBAA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7672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0ABE5A-F43C-8960-1642-B9210C565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876B16E-7700-ED27-2780-6E3C1491CA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271E06D-835F-B398-F6FD-5A59EA5D7A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32AC53C-12E8-4AC1-F9BC-0096E0EE4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B69A-077D-4EC7-B562-D64538B48924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01B6496-C9E2-784D-3A37-1E72DE0F0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A8A0433-42BA-EE69-D59C-3CB6FE05B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7169-CD8F-4B54-921E-54D3B5DBAA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2944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A274383-2E29-A046-BC46-E73F468CD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7BE3E3E-BAE5-CB5D-8479-68BDE76F3E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13F58F7-BD10-C13B-AF12-A75BD241F3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9B69A-077D-4EC7-B562-D64538B48924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775DCD8-0BF5-2345-0D19-06EA092EBC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680D3C2-CF70-2EF3-D429-95419ABD2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E7169-CD8F-4B54-921E-54D3B5DBAA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9108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68849E8-9E06-4E0C-773D-457352D4C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190" y="462337"/>
            <a:ext cx="7808530" cy="551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274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太郎 河野</dc:creator>
  <cp:lastModifiedBy>太郎 河野</cp:lastModifiedBy>
  <cp:revision>1</cp:revision>
  <dcterms:created xsi:type="dcterms:W3CDTF">2026-09-12T13:02:14Z</dcterms:created>
  <dcterms:modified xsi:type="dcterms:W3CDTF">2026-09-12T13:02:40Z</dcterms:modified>
</cp:coreProperties>
</file>